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7" r:id="rId4"/>
    <p:sldId id="1142" r:id="rId5"/>
    <p:sldId id="1143" r:id="rId6"/>
    <p:sldId id="1150" r:id="rId7"/>
    <p:sldId id="1144" r:id="rId8"/>
    <p:sldId id="1145" r:id="rId9"/>
    <p:sldId id="1146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150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20888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J.K.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罗琳的创作历程和人生经历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展现了她从困境中坚持写作到最终成功的励志故事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以及她成功后回馈社会的善举。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590" y="908720"/>
            <a:ext cx="10734410" cy="1445567"/>
          </a:xfrm>
          <a:prstGeom prst="rect">
            <a:avLst/>
          </a:prstGeom>
        </p:spPr>
      </p:pic>
      <p:pic>
        <p:nvPicPr>
          <p:cNvPr id="4" name="语篇导航-DA.eps" descr="id:214748901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22296" y="2519291"/>
            <a:ext cx="1909940" cy="466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Joanne Kathleen Rowling, known 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Rowling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was born in 1965 in Yate,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England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once worked as a secretary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秘书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London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loves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 during her lunch break, she wrote stories in small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notebooks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day, while waiting for a delayed train, the idea of a boy wizard named Harry Potter suddenly came to 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started writing the first book quickly, even on napkin when she had no paper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796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3089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 was not easy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Rowling faced many challenges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lost her job and got divorced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离婚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struggled to raise her baby daughter alone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often wrote in cafés because her apartment was too cold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she never gave up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1997,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Harry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Potter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Philosopher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Stone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published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became really popular, selling millions of copies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Rowling’s story is not just about magic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once said,“Failure taught me things about myself I could have learned no other way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Today, she often helps others, showing that kindness is as powerful as magic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5977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28159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did J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Rowling name the boy Harry Potter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the name of a café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the name of her own kid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the name of a boy she met while waiting for the train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the name just came into her mind while waiting for the train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71103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“while waiting for a delayed train, the idea of a boy wizard named Harry Potter suddenly 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came to her mind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哈利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波特这个名字是她在等火车时突然想到的。故选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came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mind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为固定搭配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意思是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观点、想法突然涌现在脑海中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箭头右.eps" descr="id:2147489018;FounderCES"/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6023198" y="4830159"/>
            <a:ext cx="792087" cy="75247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838622" y="115952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3004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647" y="1510305"/>
            <a:ext cx="11494831" cy="476250"/>
          </a:xfrm>
          <a:prstGeom prst="rect">
            <a:avLst/>
          </a:prstGeom>
        </p:spPr>
      </p:pic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989655"/>
            <a:ext cx="11485848" cy="1130246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有一天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在等待一列延误的火车时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一个名叫哈利</a:t>
            </a:r>
            <a:r>
              <a:rPr lang="en-US" altLang="zh-CN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波特的男孩巫师的想法突然浮现在她的脑海中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107099"/>
            <a:ext cx="11485848" cy="3346237"/>
          </a:xfrm>
          <a:prstGeom prst="rect">
            <a:avLst/>
          </a:prstGeom>
          <a:solidFill>
            <a:srgbClr val="E8F6FD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本句中出现了时间状语从句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“while waiting for a delayed train”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省略主语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的现在分词短语作伴随状语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交代事件发生的背景时间。主句为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idea...suddenly came to her mind”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主谓结构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其中：主语中心词为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idea”,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“of a boy wizard named Harry Potter”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介词短语作后置定语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named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Harry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Potter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为过去分词短语作后置定语修饰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wizard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谓语部分为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“came to her mind”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固定搭配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浮现在脑海中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58630" y="929610"/>
            <a:ext cx="11485848" cy="579967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endParaRPr lang="en-US" altLang="zh-CN" b="1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630" y="839446"/>
            <a:ext cx="1897946" cy="430129"/>
          </a:xfrm>
          <a:prstGeom prst="rect">
            <a:avLst/>
          </a:prstGeom>
        </p:spPr>
      </p:pic>
      <p:pic>
        <p:nvPicPr>
          <p:cNvPr id="7" name="译文.eps" descr="id:214748682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75423" y="2195768"/>
            <a:ext cx="932180" cy="287655"/>
          </a:xfrm>
          <a:prstGeom prst="rect">
            <a:avLst/>
          </a:prstGeom>
        </p:spPr>
      </p:pic>
      <p:pic>
        <p:nvPicPr>
          <p:cNvPr id="8" name="分析.eps" descr="id:2147486831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375423" y="3304258"/>
            <a:ext cx="932180" cy="287655"/>
          </a:xfrm>
          <a:prstGeom prst="rect">
            <a:avLst/>
          </a:prstGeom>
        </p:spPr>
      </p:pic>
      <p:sp>
        <p:nvSpPr>
          <p:cNvPr id="9" name="内容占位符 3"/>
          <p:cNvSpPr>
            <a:spLocks noGrp="1"/>
          </p:cNvSpPr>
          <p:nvPr>
            <p:ph idx="1"/>
          </p:nvPr>
        </p:nvSpPr>
        <p:spPr>
          <a:xfrm>
            <a:off x="360854" y="837527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One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 while waiting for a delayed train, the idea of a boy wizard named Harry Potter suddenly came to her mind. 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655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did J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Rowling write in cafes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meet other writers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find a warm place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find quiet places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sell her books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332545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often wrote in cafés because her apartment was too cold.”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她在咖啡馆写作是因为公寓太冷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需要找温暖的地方。故选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182063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86026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8168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main purpose of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describe J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Rowling’s living experiences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explain how to write a magical story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list all the books written by J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Rowling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compare J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Rowling’s early and modern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750" y="1317053"/>
            <a:ext cx="3696169" cy="38375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95493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写作目的题。全文主要描述了罗琳的生活经历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包括创作灵感来源、生活困境和最终成功。故选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38622" y="125884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31901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the passage, which of the following statement is true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values money more than creativity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gives up easily when facing problems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believes in helping others through her success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would rather write in uncomfortable environment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34566" y="3501008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推理判断题。根据最后一段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“Today, she often helps others, showing that kindness is </a:t>
            </a:r>
            <a:r>
              <a:rPr lang="en-US" altLang="zh-CN" b="1" u="wavy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powerful as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magic.”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她成功后经常帮助他人。故选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as...as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结构用于同级比较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肯定结构为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谓语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/adv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一样</a:t>
            </a:r>
            <a:r>
              <a:rPr lang="en-US" altLang="zh-CN" b="1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否定结构为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谓语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so/as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/adv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不如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那样</a:t>
            </a:r>
            <a:r>
              <a:rPr lang="en-US" altLang="zh-CN" b="1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箭头右.eps" descr="id:21474890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070870" y="4509120"/>
            <a:ext cx="310219" cy="24484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838622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76977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513</Words>
  <Application>Microsoft Office PowerPoint</Application>
  <PresentationFormat>自定义</PresentationFormat>
  <Paragraphs>38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442</cp:revision>
  <dcterms:created xsi:type="dcterms:W3CDTF">2020-11-06T05:24:00Z</dcterms:created>
  <dcterms:modified xsi:type="dcterms:W3CDTF">2025-09-17T18:55:31Z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